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9" r:id="rId14"/>
    <p:sldId id="290" r:id="rId15"/>
    <p:sldId id="291" r:id="rId16"/>
    <p:sldId id="292" r:id="rId17"/>
    <p:sldId id="293" r:id="rId18"/>
    <p:sldId id="294" r:id="rId19"/>
    <p:sldId id="295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FAC8"/>
    <a:srgbClr val="593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>
        <p:scale>
          <a:sx n="66" d="100"/>
          <a:sy n="66" d="100"/>
        </p:scale>
        <p:origin x="1650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001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809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235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81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97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012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20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0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276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02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78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45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183" y="0"/>
            <a:ext cx="7927784" cy="521415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456514" y="5214152"/>
            <a:ext cx="8845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 smtClean="0">
                <a:solidFill>
                  <a:srgbClr val="59358C"/>
                </a:solidFill>
              </a:rPr>
              <a:t>SPCE 2022</a:t>
            </a:r>
          </a:p>
        </p:txBody>
      </p:sp>
    </p:spTree>
    <p:extLst>
      <p:ext uri="{BB962C8B-B14F-4D97-AF65-F5344CB8AC3E}">
        <p14:creationId xmlns:p14="http://schemas.microsoft.com/office/powerpoint/2010/main" val="381206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812" y="-8965"/>
            <a:ext cx="8014078" cy="690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5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565" y="97425"/>
            <a:ext cx="7951325" cy="662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1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993" y="237680"/>
            <a:ext cx="9774014" cy="6382641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>
            <a:off x="3290047" y="4069976"/>
            <a:ext cx="448235" cy="27790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 para a direita 3"/>
          <p:cNvSpPr/>
          <p:nvPr/>
        </p:nvSpPr>
        <p:spPr>
          <a:xfrm>
            <a:off x="6248400" y="4903694"/>
            <a:ext cx="448235" cy="27790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332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624" y="342469"/>
            <a:ext cx="9678751" cy="6173061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rot="1803448">
            <a:off x="-2651376" y="3939994"/>
            <a:ext cx="388325" cy="23511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53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56 0.14166 L 0.34323 0.23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572" y="304364"/>
            <a:ext cx="9716856" cy="6249272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rot="1803448">
            <a:off x="-2651376" y="3939994"/>
            <a:ext cx="388325" cy="23511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121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31 -0.31204 L 0.65364 0.25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2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335" y="337706"/>
            <a:ext cx="9707330" cy="618258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426737" y="2109788"/>
            <a:ext cx="157170" cy="95250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21955" y="2107404"/>
            <a:ext cx="176214" cy="95250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3831431" y="2107404"/>
            <a:ext cx="171451" cy="95250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4021935" y="2107404"/>
            <a:ext cx="176214" cy="95250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29050" y="2528884"/>
            <a:ext cx="723901" cy="95250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3888582" y="3232206"/>
            <a:ext cx="938212" cy="96779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3881439" y="3657813"/>
            <a:ext cx="938212" cy="116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829050" y="3592935"/>
            <a:ext cx="569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9999</a:t>
            </a:r>
            <a:endParaRPr lang="pt-BR" sz="10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833813" y="3162867"/>
            <a:ext cx="13001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**.***.***/0001-**</a:t>
            </a:r>
            <a:endParaRPr lang="pt-BR" sz="800" dirty="0"/>
          </a:p>
        </p:txBody>
      </p:sp>
      <p:sp>
        <p:nvSpPr>
          <p:cNvPr id="16" name="Retângulo 15"/>
          <p:cNvSpPr/>
          <p:nvPr/>
        </p:nvSpPr>
        <p:spPr>
          <a:xfrm>
            <a:off x="5443538" y="2096795"/>
            <a:ext cx="1566861" cy="116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CaixaDeTexto 16"/>
          <p:cNvSpPr txBox="1"/>
          <p:nvPr/>
        </p:nvSpPr>
        <p:spPr>
          <a:xfrm>
            <a:off x="5376857" y="2031917"/>
            <a:ext cx="12151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Fulano de tal</a:t>
            </a:r>
            <a:endParaRPr lang="pt-BR" sz="900" dirty="0"/>
          </a:p>
        </p:txBody>
      </p:sp>
      <p:sp>
        <p:nvSpPr>
          <p:cNvPr id="19" name="Retângulo 18"/>
          <p:cNvSpPr/>
          <p:nvPr/>
        </p:nvSpPr>
        <p:spPr>
          <a:xfrm>
            <a:off x="3881439" y="2107404"/>
            <a:ext cx="938212" cy="96779"/>
          </a:xfrm>
          <a:prstGeom prst="rect">
            <a:avLst/>
          </a:prstGeom>
          <a:solidFill>
            <a:srgbClr val="C8F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3788567" y="2058663"/>
            <a:ext cx="850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***.***.***-**</a:t>
            </a:r>
            <a:endParaRPr lang="pt-BR" sz="8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788568" y="2488731"/>
            <a:ext cx="850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**** **** ****</a:t>
            </a:r>
            <a:endParaRPr lang="pt-BR" sz="800" dirty="0"/>
          </a:p>
        </p:txBody>
      </p:sp>
      <p:sp>
        <p:nvSpPr>
          <p:cNvPr id="3" name="Seta para a direita 2"/>
          <p:cNvSpPr/>
          <p:nvPr/>
        </p:nvSpPr>
        <p:spPr>
          <a:xfrm rot="12910725">
            <a:off x="14635138" y="2506579"/>
            <a:ext cx="388325" cy="23511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775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-0.7198 -0.14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90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861" y="332943"/>
            <a:ext cx="9688277" cy="6192114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rot="4142854">
            <a:off x="14635138" y="2506579"/>
            <a:ext cx="388325" cy="23511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826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9727 -0.83565 L -0.50443 0.4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6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40" y="390101"/>
            <a:ext cx="9631119" cy="607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54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388" y="347232"/>
            <a:ext cx="9669224" cy="6163535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364343" y="1712686"/>
            <a:ext cx="1524000" cy="217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187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388" y="347232"/>
            <a:ext cx="9669224" cy="6163535"/>
          </a:xfrm>
          <a:prstGeom prst="rect">
            <a:avLst/>
          </a:prstGeom>
        </p:spPr>
      </p:pic>
      <p:sp>
        <p:nvSpPr>
          <p:cNvPr id="4" name="Seta para a direita 3"/>
          <p:cNvSpPr/>
          <p:nvPr/>
        </p:nvSpPr>
        <p:spPr>
          <a:xfrm rot="19635202">
            <a:off x="14635138" y="2506579"/>
            <a:ext cx="388325" cy="23511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305" y="2047791"/>
            <a:ext cx="2229161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3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0677 0.67778 L -0.53894 -0.00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385" y="-3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730" y="23337"/>
            <a:ext cx="8878539" cy="681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6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020" y="194811"/>
            <a:ext cx="8849960" cy="646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8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020" y="194811"/>
            <a:ext cx="8849960" cy="6468378"/>
          </a:xfrm>
          <a:prstGeom prst="rect">
            <a:avLst/>
          </a:prstGeom>
        </p:spPr>
      </p:pic>
      <p:sp>
        <p:nvSpPr>
          <p:cNvPr id="5" name="Seta para a direita 4"/>
          <p:cNvSpPr/>
          <p:nvPr/>
        </p:nvSpPr>
        <p:spPr>
          <a:xfrm rot="11488790">
            <a:off x="6697362" y="1787611"/>
            <a:ext cx="1664043" cy="61783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453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r="1727"/>
          <a:stretch/>
        </p:blipFill>
        <p:spPr>
          <a:xfrm>
            <a:off x="2346051" y="641010"/>
            <a:ext cx="7499898" cy="557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770" y="119145"/>
            <a:ext cx="8632460" cy="661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4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724" y="304800"/>
            <a:ext cx="7880825" cy="619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7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366" y="552048"/>
            <a:ext cx="3353268" cy="5753903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rot="11488790">
            <a:off x="5972432" y="906163"/>
            <a:ext cx="1664043" cy="617837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733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89 0.12315 L -2.91667E-6 -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51" y="-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077" y="103094"/>
            <a:ext cx="7911846" cy="665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9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</Words>
  <Application>Microsoft Office PowerPoint</Application>
  <PresentationFormat>Widescreen</PresentationFormat>
  <Paragraphs>6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19</cp:revision>
  <dcterms:created xsi:type="dcterms:W3CDTF">2022-08-12T20:44:43Z</dcterms:created>
  <dcterms:modified xsi:type="dcterms:W3CDTF">2022-08-14T16:10:48Z</dcterms:modified>
</cp:coreProperties>
</file>